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0-14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629629629629573E-3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4197530864196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საქართველო, 2018</c:v>
                </c:pt>
                <c:pt idx="1">
                  <c:v>ჩეხეთი, 2016</c:v>
                </c:pt>
                <c:pt idx="2">
                  <c:v>კორეა, 2016</c:v>
                </c:pt>
                <c:pt idx="3">
                  <c:v>ნიდერლანდები, 2016</c:v>
                </c:pt>
                <c:pt idx="4">
                  <c:v>აშშ, 2014</c:v>
                </c:pt>
                <c:pt idx="5">
                  <c:v>იაპონია, 2017</c:v>
                </c:pt>
              </c:strCache>
            </c:strRef>
          </c:cat>
          <c:val>
            <c:numRef>
              <c:f>Sheet1!$B$2:$G$2</c:f>
              <c:numCache>
                <c:formatCode>0.00%</c:formatCode>
                <c:ptCount val="6"/>
                <c:pt idx="0">
                  <c:v>0.16600000000000001</c:v>
                </c:pt>
                <c:pt idx="1">
                  <c:v>7.6999999999999999E-2</c:v>
                </c:pt>
                <c:pt idx="2">
                  <c:v>5.1999999999999998E-2</c:v>
                </c:pt>
                <c:pt idx="3">
                  <c:v>5.1999999999999998E-2</c:v>
                </c:pt>
                <c:pt idx="4" formatCode="0.0%">
                  <c:v>6.0999999999999999E-2</c:v>
                </c:pt>
                <c:pt idx="5" formatCode="0.0%">
                  <c:v>6.7678684376976606E-2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15-44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საქართველო, 2018</c:v>
                </c:pt>
                <c:pt idx="1">
                  <c:v>ჩეხეთი, 2016</c:v>
                </c:pt>
                <c:pt idx="2">
                  <c:v>კორეა, 2016</c:v>
                </c:pt>
                <c:pt idx="3">
                  <c:v>ნიდერლანდები, 2016</c:v>
                </c:pt>
                <c:pt idx="4">
                  <c:v>აშშ, 2014</c:v>
                </c:pt>
                <c:pt idx="5">
                  <c:v>იაპონია, 2017</c:v>
                </c:pt>
              </c:strCache>
            </c:strRef>
          </c:cat>
          <c:val>
            <c:numRef>
              <c:f>Sheet1!$B$3:$G$3</c:f>
              <c:numCache>
                <c:formatCode>0.00%</c:formatCode>
                <c:ptCount val="6"/>
                <c:pt idx="0">
                  <c:v>0.17299999999999999</c:v>
                </c:pt>
                <c:pt idx="1">
                  <c:v>0.14299999999999999</c:v>
                </c:pt>
                <c:pt idx="2">
                  <c:v>9.5000000000000001E-2</c:v>
                </c:pt>
                <c:pt idx="3">
                  <c:v>0.154</c:v>
                </c:pt>
                <c:pt idx="4" formatCode="0.0%">
                  <c:v>0.128</c:v>
                </c:pt>
                <c:pt idx="5" formatCode="0.0%">
                  <c:v>0.17508538899430701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45-64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საქართველო, 2018</c:v>
                </c:pt>
                <c:pt idx="1">
                  <c:v>ჩეხეთი, 2016</c:v>
                </c:pt>
                <c:pt idx="2">
                  <c:v>კორეა, 2016</c:v>
                </c:pt>
                <c:pt idx="3">
                  <c:v>ნიდერლანდები, 2016</c:v>
                </c:pt>
                <c:pt idx="4">
                  <c:v>აშშ, 2014</c:v>
                </c:pt>
                <c:pt idx="5">
                  <c:v>იაპონია, 2017</c:v>
                </c:pt>
              </c:strCache>
            </c:strRef>
          </c:cat>
          <c:val>
            <c:numRef>
              <c:f>Sheet1!$B$4:$G$4</c:f>
              <c:numCache>
                <c:formatCode>0.00%</c:formatCode>
                <c:ptCount val="6"/>
                <c:pt idx="0">
                  <c:v>0.27600000000000002</c:v>
                </c:pt>
                <c:pt idx="1">
                  <c:v>0.215</c:v>
                </c:pt>
                <c:pt idx="2">
                  <c:v>0.186</c:v>
                </c:pt>
                <c:pt idx="3">
                  <c:v>0.157</c:v>
                </c:pt>
                <c:pt idx="4" formatCode="0.0%">
                  <c:v>0.22500000000000001</c:v>
                </c:pt>
                <c:pt idx="5" formatCode="0.0%">
                  <c:v>0.22505376344086001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65-74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საქართველო, 2018</c:v>
                </c:pt>
                <c:pt idx="1">
                  <c:v>ჩეხეთი, 2016</c:v>
                </c:pt>
                <c:pt idx="2">
                  <c:v>კორეა, 2016</c:v>
                </c:pt>
                <c:pt idx="3">
                  <c:v>ნიდერლანდები, 2016</c:v>
                </c:pt>
                <c:pt idx="4">
                  <c:v>აშშ, 2014</c:v>
                </c:pt>
                <c:pt idx="5">
                  <c:v>იაპონია, 2017</c:v>
                </c:pt>
              </c:strCache>
            </c:strRef>
          </c:cat>
          <c:val>
            <c:numRef>
              <c:f>Sheet1!$B$5:$G$5</c:f>
              <c:numCache>
                <c:formatCode>0.00%</c:formatCode>
                <c:ptCount val="6"/>
                <c:pt idx="0">
                  <c:v>0.184</c:v>
                </c:pt>
                <c:pt idx="1">
                  <c:v>0.19500000000000001</c:v>
                </c:pt>
                <c:pt idx="2">
                  <c:v>0.192</c:v>
                </c:pt>
                <c:pt idx="3">
                  <c:v>0.13</c:v>
                </c:pt>
                <c:pt idx="4" formatCode="0.0%">
                  <c:v>0.23200000000000001</c:v>
                </c:pt>
                <c:pt idx="5" formatCode="0.0%">
                  <c:v>0.14699999999999999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75&gt;</c:v>
                </c:pt>
              </c:strCache>
            </c:strRef>
          </c:tx>
          <c:invertIfNegative val="0"/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საქართველო, 2018</c:v>
                </c:pt>
                <c:pt idx="1">
                  <c:v>ჩეხეთი, 2016</c:v>
                </c:pt>
                <c:pt idx="2">
                  <c:v>კორეა, 2016</c:v>
                </c:pt>
                <c:pt idx="3">
                  <c:v>ნიდერლანდები, 2016</c:v>
                </c:pt>
                <c:pt idx="4">
                  <c:v>აშშ, 2014</c:v>
                </c:pt>
                <c:pt idx="5">
                  <c:v>იაპონია, 2017</c:v>
                </c:pt>
              </c:strCache>
            </c:strRef>
          </c:cat>
          <c:val>
            <c:numRef>
              <c:f>Sheet1!$B$6:$G$6</c:f>
              <c:numCache>
                <c:formatCode>0.00%</c:formatCode>
                <c:ptCount val="6"/>
                <c:pt idx="0">
                  <c:v>0.20100000000000001</c:v>
                </c:pt>
                <c:pt idx="1">
                  <c:v>0.37</c:v>
                </c:pt>
                <c:pt idx="2">
                  <c:v>0.47499999999999998</c:v>
                </c:pt>
                <c:pt idx="3">
                  <c:v>0.50700000000000001</c:v>
                </c:pt>
                <c:pt idx="4" formatCode="0.0%">
                  <c:v>0.35399999999999998</c:v>
                </c:pt>
                <c:pt idx="5" formatCode="0.0%">
                  <c:v>0.38500000000000001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100"/>
        <c:axId val="85742336"/>
        <c:axId val="85743872"/>
      </c:barChart>
      <c:catAx>
        <c:axId val="85742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5743872"/>
        <c:crosses val="autoZero"/>
        <c:auto val="1"/>
        <c:lblAlgn val="ctr"/>
        <c:lblOffset val="100"/>
        <c:noMultiLvlLbl val="0"/>
      </c:catAx>
      <c:valAx>
        <c:axId val="8574387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85742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15390784485274"/>
          <c:y val="6.746917727785226E-2"/>
          <c:w val="0.10994240303295423"/>
          <c:h val="0.545173922102323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1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0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29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1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64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7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35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6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32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1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92561-162D-4390-9387-BD93A44B4E97}" type="datetimeFigureOut">
              <a:rPr lang="en-US" smtClean="0"/>
              <a:t>09-Jun-19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B423-2C9B-488E-9F08-FCC7144A0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4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 smtClean="0"/>
              <a:t>ჯანდაცვაზე დანახარჯები ასაკობრივ ჭრილში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7365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90600" y="6324600"/>
            <a:ext cx="116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SSA, OECD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9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სკანდინავია, საფრანგეთი, გერმანია, იაპონია,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10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21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ჯანდაცვაზე დანახარჯები ასაკობრივ ჭრილში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21</cp:revision>
  <dcterms:created xsi:type="dcterms:W3CDTF">2019-06-06T15:49:21Z</dcterms:created>
  <dcterms:modified xsi:type="dcterms:W3CDTF">2019-06-09T11:03:10Z</dcterms:modified>
</cp:coreProperties>
</file>